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jeudi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11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septembre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43807" y="1611304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6060" y="3005617"/>
            <a:ext cx="8740953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1. 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Express likes, dislikes, and preferences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2431" y="4104610"/>
            <a:ext cx="8740953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2. 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Discuss school and hobbies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</TotalTime>
  <Words>29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117</cp:revision>
  <dcterms:created xsi:type="dcterms:W3CDTF">2011-09-14T23:22:57Z</dcterms:created>
  <dcterms:modified xsi:type="dcterms:W3CDTF">2014-09-10T18:13:30Z</dcterms:modified>
</cp:coreProperties>
</file>